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lear Sans Regular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 varScale="1">
        <p:scale>
          <a:sx n="34" d="100"/>
          <a:sy n="34" d="100"/>
        </p:scale>
        <p:origin x="696" y="1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31.07.2024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1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142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[Title]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pic>
        <p:nvPicPr>
          <p:cNvPr id="18" name="Picture 17" descr="A person shaking hands with another person">
            <a:extLst>
              <a:ext uri="{FF2B5EF4-FFF2-40B4-BE49-F238E27FC236}">
                <a16:creationId xmlns:a16="http://schemas.microsoft.com/office/drawing/2014/main" id="{0CBBBC8F-103A-F2B3-B69D-C6473C564C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pic>
        <p:nvPicPr>
          <p:cNvPr id="15" name="Picture 14" descr="A screenshot of a graph">
            <a:extLst>
              <a:ext uri="{FF2B5EF4-FFF2-40B4-BE49-F238E27FC236}">
                <a16:creationId xmlns:a16="http://schemas.microsoft.com/office/drawing/2014/main" id="{EAC281DA-56C0-70E9-D9F0-E4E1848C71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64"/>
            <a:ext cx="18288000" cy="1029126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 descr="A graph with blue bars">
            <a:extLst>
              <a:ext uri="{FF2B5EF4-FFF2-40B4-BE49-F238E27FC236}">
                <a16:creationId xmlns:a16="http://schemas.microsoft.com/office/drawing/2014/main" id="{C9DB453F-4136-B69E-15C3-87B0246FC2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083C4160-1C8D-2A1D-4842-B2C3007045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7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56</Words>
  <Application>Microsoft Office PowerPoint</Application>
  <PresentationFormat>Custom</PresentationFormat>
  <Paragraphs>43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Clear Sans Regular Bold</vt:lpstr>
      <vt:lpstr>Graphik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NAVIN KUMAR PURBEY</cp:lastModifiedBy>
  <cp:revision>9</cp:revision>
  <dcterms:created xsi:type="dcterms:W3CDTF">2006-08-16T00:00:00Z</dcterms:created>
  <dcterms:modified xsi:type="dcterms:W3CDTF">2024-07-31T12:13:16Z</dcterms:modified>
  <dc:identifier>DAEhDyfaYKE</dc:identifier>
</cp:coreProperties>
</file>